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59" r:id="rId4"/>
    <p:sldId id="266" r:id="rId5"/>
    <p:sldId id="283" r:id="rId6"/>
    <p:sldId id="284" r:id="rId7"/>
    <p:sldId id="286" r:id="rId8"/>
    <p:sldId id="285" r:id="rId9"/>
    <p:sldId id="287" r:id="rId10"/>
    <p:sldId id="288" r:id="rId11"/>
    <p:sldId id="289" r:id="rId12"/>
    <p:sldId id="290" r:id="rId13"/>
    <p:sldId id="291" r:id="rId14"/>
    <p:sldId id="292" r:id="rId15"/>
    <p:sldId id="294" r:id="rId16"/>
    <p:sldId id="293" r:id="rId17"/>
    <p:sldId id="296" r:id="rId18"/>
    <p:sldId id="297" r:id="rId19"/>
    <p:sldId id="298" r:id="rId20"/>
    <p:sldId id="29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3" autoAdjust="0"/>
    <p:restoredTop sz="93631" autoAdjust="0"/>
  </p:normalViewPr>
  <p:slideViewPr>
    <p:cSldViewPr snapToGrid="0">
      <p:cViewPr>
        <p:scale>
          <a:sx n="100" d="100"/>
          <a:sy n="100" d="100"/>
        </p:scale>
        <p:origin x="78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g>
</file>

<file path=ppt/media/image2.jpg>
</file>

<file path=ppt/media/image3.jpg>
</file>

<file path=ppt/media/image4.jp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917837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For example, a CPU with a higher clock speed from five years ago might be outperformed by a new CPU with a lower clock speed, as the newer architecture deals with instructions more efficiently. An X-series Intel</a:t>
            </a:r>
            <a:r>
              <a:rPr lang="en-US" b="1" i="0" dirty="0">
                <a:solidFill>
                  <a:srgbClr val="262626"/>
                </a:solidFill>
                <a:effectLst/>
                <a:latin typeface="intel-clear"/>
              </a:rPr>
              <a:t>®</a:t>
            </a: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 processor might outperform a K-series processor with a higher clock speed, because it splits tasks between more cores and features a larger CPU cache. But within the same generation of CPUs, a processor with a higher clock speed will generally outperform a processor with a lower clock speed across many applications. This is why it’s important to compare processors from the same brand and generation</a:t>
            </a:r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65171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For example, a CPU with a higher clock speed from five years ago might be outperformed by a new CPU with a lower clock speed, as the newer architecture deals with instructions more efficiently. An X-series Intel</a:t>
            </a:r>
            <a:r>
              <a:rPr lang="en-US" b="1" i="0" dirty="0">
                <a:solidFill>
                  <a:srgbClr val="262626"/>
                </a:solidFill>
                <a:effectLst/>
                <a:latin typeface="intel-clear"/>
              </a:rPr>
              <a:t>®</a:t>
            </a: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 processor might outperform a K-series processor with a higher clock speed, because it splits tasks between more cores and features a larger CPU cache. But within the same generation of CPUs, a processor with a higher clock speed will generally outperform a processor with a lower clock speed across many applications. This is why it’s important to compare processors from the same brand and generation</a:t>
            </a:r>
          </a:p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475581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58927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The term “overclocking”</a:t>
            </a:r>
            <a:r>
              <a:rPr lang="en-US" b="0" i="0" baseline="30000" dirty="0">
                <a:solidFill>
                  <a:srgbClr val="262626"/>
                </a:solidFill>
                <a:effectLst/>
                <a:latin typeface="intel-clear"/>
              </a:rPr>
              <a:t>4</a:t>
            </a: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 refers to speeding up the CPU clock for more processing power.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17212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915157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Imagine waiting in line to use a restroom against having you own restroom where you can use it anytime you want.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305932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Imagine waiting in line to use a restroom against having you own restroom where you can use it anytime you want.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346852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The term “overclocking”</a:t>
            </a:r>
            <a:r>
              <a:rPr lang="en-US" b="0" i="0" baseline="30000" dirty="0">
                <a:solidFill>
                  <a:srgbClr val="262626"/>
                </a:solidFill>
                <a:effectLst/>
                <a:latin typeface="intel-clear"/>
              </a:rPr>
              <a:t>4</a:t>
            </a: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 refers to speeding up the CPU clock for more processing power.</a:t>
            </a:r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1163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89600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5993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0696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80414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15517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565549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40103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6468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11/12/2022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H" b="1" dirty="0"/>
              <a:t>Central Processing Unit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lang="en-PH" sz="2000" dirty="0"/>
          </a:p>
          <a:p>
            <a:pPr algn="l"/>
            <a:r>
              <a:rPr lang="en-PH" sz="2000" dirty="0"/>
              <a:t>Presented By:</a:t>
            </a:r>
          </a:p>
          <a:p>
            <a:pPr algn="l"/>
            <a:r>
              <a:rPr lang="en-PH" sz="2000" dirty="0" err="1"/>
              <a:t>Elizer</a:t>
            </a:r>
            <a:r>
              <a:rPr lang="en-PH" sz="2000" dirty="0"/>
              <a:t> Ponio Jr.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Cores vs Threads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5548EFB6-7BDB-76CC-63B2-C869F909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543" y="1418818"/>
            <a:ext cx="9056914" cy="457483"/>
          </a:xfrm>
        </p:spPr>
        <p:txBody>
          <a:bodyPr/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(4 Physical Cores ) * ( 1 Thread per core) = 4 Logical Cores</a:t>
            </a:r>
          </a:p>
        </p:txBody>
      </p:sp>
      <p:sp>
        <p:nvSpPr>
          <p:cNvPr id="5" name="Subtitle 5">
            <a:extLst>
              <a:ext uri="{FF2B5EF4-FFF2-40B4-BE49-F238E27FC236}">
                <a16:creationId xmlns:a16="http://schemas.microsoft.com/office/drawing/2014/main" id="{65FE1CC6-3517-13C7-09B2-DED51E39E9EF}"/>
              </a:ext>
            </a:extLst>
          </p:cNvPr>
          <p:cNvSpPr txBox="1">
            <a:spLocks/>
          </p:cNvSpPr>
          <p:nvPr/>
        </p:nvSpPr>
        <p:spPr>
          <a:xfrm>
            <a:off x="1567543" y="2354989"/>
            <a:ext cx="9056914" cy="4574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(4 Physical Cores ) * ( 2 Thread per core) = 8 Logical Cores</a:t>
            </a:r>
          </a:p>
        </p:txBody>
      </p:sp>
    </p:spTree>
    <p:extLst>
      <p:ext uri="{BB962C8B-B14F-4D97-AF65-F5344CB8AC3E}">
        <p14:creationId xmlns:p14="http://schemas.microsoft.com/office/powerpoint/2010/main" val="1900056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More threads, faster?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5548EFB6-7BDB-76CC-63B2-C869F909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543" y="1418818"/>
            <a:ext cx="9056914" cy="4091333"/>
          </a:xfrm>
        </p:spPr>
        <p:txBody>
          <a:bodyPr/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Not necessarily, it depends on the application you are using.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PH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Some applications utilize multiple cores and threads available on a CPU while others do not.</a:t>
            </a:r>
          </a:p>
        </p:txBody>
      </p:sp>
    </p:spTree>
    <p:extLst>
      <p:ext uri="{BB962C8B-B14F-4D97-AF65-F5344CB8AC3E}">
        <p14:creationId xmlns:p14="http://schemas.microsoft.com/office/powerpoint/2010/main" val="914125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is a CPU Clock Speed?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5548EFB6-7BDB-76CC-63B2-C869F909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543" y="1418818"/>
            <a:ext cx="9056914" cy="4091333"/>
          </a:xfrm>
        </p:spPr>
        <p:txBody>
          <a:bodyPr/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Clock speed is the rate a processor can complete a cycle.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PH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During each cycle, billions of transistors within the processor open and close.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PH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A CPU with a clock speed of 3.2 GHz executes 3.2 billions cycles per second. (Older CPUs had speeds measured in MHz, or millions of cycles per second).</a:t>
            </a:r>
          </a:p>
        </p:txBody>
      </p:sp>
    </p:spTree>
    <p:extLst>
      <p:ext uri="{BB962C8B-B14F-4D97-AF65-F5344CB8AC3E}">
        <p14:creationId xmlns:p14="http://schemas.microsoft.com/office/powerpoint/2010/main" val="28828792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Clock Cycle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5548EFB6-7BDB-76CC-63B2-C869F909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543" y="1418818"/>
            <a:ext cx="9056914" cy="4091333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Sometimes, multiple instructions are completed in a single clock cycle.</a:t>
            </a:r>
          </a:p>
          <a:p>
            <a:pPr algn="l"/>
            <a:endParaRPr lang="en-US" b="0" i="0" dirty="0">
              <a:solidFill>
                <a:srgbClr val="262626"/>
              </a:solidFill>
              <a:effectLst/>
              <a:latin typeface="intel-clear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 In other cases, one instruction might be handled over multiple clock cycle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b="0" i="0" dirty="0">
              <a:solidFill>
                <a:srgbClr val="262626"/>
              </a:solidFill>
              <a:effectLst/>
              <a:latin typeface="intel-clear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Since different CPU designs handle instructions differently, it’s best to compare clock speeds within the same CPU brand and generation.</a:t>
            </a:r>
          </a:p>
          <a:p>
            <a:pPr algn="l"/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23964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Clock Cycle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5548EFB6-7BDB-76CC-63B2-C869F909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543" y="1418818"/>
            <a:ext cx="9056914" cy="4091333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Sometimes, multiple instructions are completed in a single clock cycle.</a:t>
            </a:r>
          </a:p>
          <a:p>
            <a:pPr algn="l"/>
            <a:endParaRPr lang="en-US" b="0" i="0" dirty="0">
              <a:solidFill>
                <a:srgbClr val="262626"/>
              </a:solidFill>
              <a:effectLst/>
              <a:latin typeface="intel-clear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 In other cases, one instruction might be handled over multiple clock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b="0" i="0" dirty="0">
              <a:solidFill>
                <a:srgbClr val="262626"/>
              </a:solidFill>
              <a:effectLst/>
              <a:latin typeface="intel-clear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Since different CPU designs handle instructions differently, it’s best to compare clock speeds within the same CPU brand and generation.</a:t>
            </a:r>
          </a:p>
          <a:p>
            <a:pPr algn="l"/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1710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Base and Boost Frequency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5548EFB6-7BDB-76CC-63B2-C869F909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543" y="1418818"/>
            <a:ext cx="9056914" cy="4091333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The processor base frequency refers to the CPU’s regular operating point, while the Max Turbo/Boost Frequency refers to the maximum speed the processor can achieve.</a:t>
            </a:r>
          </a:p>
        </p:txBody>
      </p:sp>
    </p:spTree>
    <p:extLst>
      <p:ext uri="{BB962C8B-B14F-4D97-AF65-F5344CB8AC3E}">
        <p14:creationId xmlns:p14="http://schemas.microsoft.com/office/powerpoint/2010/main" val="2553760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Autofit/>
          </a:bodyPr>
          <a:lstStyle/>
          <a:p>
            <a:r>
              <a:rPr lang="en-PH" sz="4000" b="1" dirty="0"/>
              <a:t>Fewer Clock Cycles, less power, less heat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pic>
        <p:nvPicPr>
          <p:cNvPr id="8" name="Picture 7" descr="A picture containing text, indoor, appliance&#10;&#10;Description automatically generated">
            <a:extLst>
              <a:ext uri="{FF2B5EF4-FFF2-40B4-BE49-F238E27FC236}">
                <a16:creationId xmlns:a16="http://schemas.microsoft.com/office/drawing/2014/main" id="{D8AA871D-65D0-DB2A-BA20-CB6C040EEC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250" y="1338262"/>
            <a:ext cx="7429500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3668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is CPU Cache?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5548EFB6-7BDB-76CC-63B2-C869F909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543" y="1418818"/>
            <a:ext cx="9056914" cy="4091333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Specialized type </a:t>
            </a:r>
            <a:r>
              <a:rPr lang="en-US" dirty="0">
                <a:solidFill>
                  <a:srgbClr val="262626"/>
                </a:solidFill>
                <a:latin typeface="intel-clear"/>
              </a:rPr>
              <a:t>of memory that is built in the CPU.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dirty="0">
              <a:solidFill>
                <a:srgbClr val="262626"/>
              </a:solidFill>
              <a:latin typeface="intel-clear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262626"/>
                </a:solidFill>
                <a:latin typeface="intel-clear"/>
              </a:rPr>
              <a:t>Cache memory is a small and fast temporary storage area of efficient ,easy and near instant data retrieval.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b="0" i="0" dirty="0">
              <a:solidFill>
                <a:srgbClr val="262626"/>
              </a:solidFill>
              <a:effectLst/>
              <a:latin typeface="intel-clear"/>
            </a:endParaRPr>
          </a:p>
          <a:p>
            <a:pPr algn="l"/>
            <a:endParaRPr lang="en-US" b="0" i="0" dirty="0">
              <a:solidFill>
                <a:srgbClr val="262626"/>
              </a:solidFill>
              <a:effectLst/>
              <a:latin typeface="intel-clear"/>
            </a:endParaRPr>
          </a:p>
        </p:txBody>
      </p:sp>
    </p:spTree>
    <p:extLst>
      <p:ext uri="{BB962C8B-B14F-4D97-AF65-F5344CB8AC3E}">
        <p14:creationId xmlns:p14="http://schemas.microsoft.com/office/powerpoint/2010/main" val="1116338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Autofit/>
          </a:bodyPr>
          <a:lstStyle/>
          <a:p>
            <a:r>
              <a:rPr lang="en-PH" sz="4400" b="1" dirty="0"/>
              <a:t>Why do CPUs need its own memory?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5548EFB6-7BDB-76CC-63B2-C869F909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543" y="1418818"/>
            <a:ext cx="9056914" cy="4091333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CPU needs to access data faster than what RAM can provide.</a:t>
            </a:r>
          </a:p>
          <a:p>
            <a:pPr algn="l"/>
            <a:endParaRPr lang="en-US" dirty="0">
              <a:solidFill>
                <a:srgbClr val="262626"/>
              </a:solidFill>
              <a:latin typeface="intel-clear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Without faster memory, a “bottleneck” will happen where the CPU will not do anything as it waits for RAM.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dirty="0">
              <a:solidFill>
                <a:srgbClr val="262626"/>
              </a:solidFill>
              <a:latin typeface="intel-clear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Cache memory is a form of SRAM (Static RAM) while regular RAM is known as dynamic RAM (DRAM).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dirty="0">
              <a:solidFill>
                <a:srgbClr val="262626"/>
              </a:solidFill>
              <a:latin typeface="intel-clear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SRAM can be 10 to 100 time faster tha</a:t>
            </a:r>
            <a:r>
              <a:rPr lang="en-US" dirty="0">
                <a:solidFill>
                  <a:srgbClr val="262626"/>
                </a:solidFill>
                <a:latin typeface="intel-clear"/>
              </a:rPr>
              <a:t>n DRAM but more expensive</a:t>
            </a: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83697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Autofit/>
          </a:bodyPr>
          <a:lstStyle/>
          <a:p>
            <a:r>
              <a:rPr lang="en-PH" sz="4400" b="1" dirty="0"/>
              <a:t>L1, L2, L3 Cache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5548EFB6-7BDB-76CC-63B2-C869F909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543" y="1418818"/>
            <a:ext cx="9056914" cy="4091333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solidFill>
                  <a:srgbClr val="262626"/>
                </a:solidFill>
                <a:latin typeface="intel-clear"/>
              </a:rPr>
              <a:t>L1 cache (Primary)</a:t>
            </a:r>
          </a:p>
          <a:p>
            <a:pPr marL="342900" indent="-342900" algn="l">
              <a:buFontTx/>
              <a:buChar char="-"/>
            </a:pPr>
            <a:r>
              <a:rPr lang="en-US" i="0" dirty="0">
                <a:solidFill>
                  <a:srgbClr val="262626"/>
                </a:solidFill>
                <a:effectLst/>
                <a:latin typeface="intel-clear"/>
              </a:rPr>
              <a:t>Fastest memory.</a:t>
            </a:r>
          </a:p>
          <a:p>
            <a:pPr algn="l"/>
            <a:endParaRPr lang="en-US" b="1" i="0" dirty="0">
              <a:solidFill>
                <a:srgbClr val="262626"/>
              </a:solidFill>
              <a:effectLst/>
              <a:latin typeface="intel-clear"/>
            </a:endParaRPr>
          </a:p>
          <a:p>
            <a:pPr algn="l"/>
            <a:r>
              <a:rPr lang="en-US" b="1" dirty="0">
                <a:solidFill>
                  <a:srgbClr val="262626"/>
                </a:solidFill>
                <a:latin typeface="intel-clear"/>
              </a:rPr>
              <a:t>L2 cache (Secondary)</a:t>
            </a:r>
          </a:p>
          <a:p>
            <a:pPr marL="342900" indent="-342900" algn="l">
              <a:buFontTx/>
              <a:buChar char="-"/>
            </a:pPr>
            <a:r>
              <a:rPr lang="en-US" i="0" dirty="0">
                <a:solidFill>
                  <a:srgbClr val="262626"/>
                </a:solidFill>
                <a:effectLst/>
                <a:latin typeface="intel-clear"/>
              </a:rPr>
              <a:t>Holds more memory than L1 but slower.</a:t>
            </a:r>
          </a:p>
          <a:p>
            <a:pPr marL="342900" indent="-342900" algn="l">
              <a:buFontTx/>
              <a:buChar char="-"/>
            </a:pPr>
            <a:endParaRPr lang="en-US" b="1" i="0" dirty="0">
              <a:solidFill>
                <a:srgbClr val="262626"/>
              </a:solidFill>
              <a:effectLst/>
              <a:latin typeface="intel-clear"/>
            </a:endParaRPr>
          </a:p>
          <a:p>
            <a:pPr algn="l"/>
            <a:r>
              <a:rPr lang="en-US" b="1" dirty="0">
                <a:solidFill>
                  <a:srgbClr val="262626"/>
                </a:solidFill>
                <a:latin typeface="intel-clear"/>
              </a:rPr>
              <a:t>L3 cache</a:t>
            </a:r>
          </a:p>
          <a:p>
            <a:pPr algn="l"/>
            <a:r>
              <a:rPr lang="en-US" dirty="0">
                <a:solidFill>
                  <a:srgbClr val="262626"/>
                </a:solidFill>
                <a:latin typeface="intel-clear"/>
              </a:rPr>
              <a:t>- Hold the largest memory but is s</a:t>
            </a:r>
            <a:r>
              <a:rPr lang="en-US" i="0" dirty="0">
                <a:solidFill>
                  <a:srgbClr val="262626"/>
                </a:solidFill>
                <a:effectLst/>
                <a:latin typeface="intel-clear"/>
              </a:rPr>
              <a:t>lower than L1 and L2.</a:t>
            </a:r>
          </a:p>
          <a:p>
            <a:pPr algn="l"/>
            <a:endParaRPr lang="en-US" b="1" i="0" dirty="0">
              <a:solidFill>
                <a:srgbClr val="262626"/>
              </a:solidFill>
              <a:effectLst/>
              <a:latin typeface="intel-clear"/>
            </a:endParaRPr>
          </a:p>
        </p:txBody>
      </p:sp>
    </p:spTree>
    <p:extLst>
      <p:ext uri="{BB962C8B-B14F-4D97-AF65-F5344CB8AC3E}">
        <p14:creationId xmlns:p14="http://schemas.microsoft.com/office/powerpoint/2010/main" val="3896669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/>
          </a:bodyPr>
          <a:lstStyle/>
          <a:p>
            <a:r>
              <a:rPr lang="en-PH" sz="5000" b="1" dirty="0"/>
              <a:t>Central Processing Unit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290E7FE-5B97-1120-D5B2-956302F69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561321"/>
            <a:ext cx="9721932" cy="4115083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PH" dirty="0"/>
              <a:t>What is a CPU?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PH" dirty="0"/>
              <a:t>What are CPU Cores?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PH" dirty="0"/>
              <a:t>What are CPU Threads?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PH" dirty="0"/>
              <a:t>What is a CPU Clock Speed?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PH" dirty="0"/>
              <a:t>What is CPU Cache?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PH" dirty="0"/>
              <a:t>Picking the right CPU for your computer.</a:t>
            </a:r>
          </a:p>
        </p:txBody>
      </p:sp>
    </p:spTree>
    <p:extLst>
      <p:ext uri="{BB962C8B-B14F-4D97-AF65-F5344CB8AC3E}">
        <p14:creationId xmlns:p14="http://schemas.microsoft.com/office/powerpoint/2010/main" val="5389362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Autofit/>
          </a:bodyPr>
          <a:lstStyle/>
          <a:p>
            <a:r>
              <a:rPr lang="en-PH" sz="4000" b="1" dirty="0"/>
              <a:t>How to pick the right CPU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F98D9E1E-ABFF-E890-6FAE-CFE114B3DA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7543" y="1383333"/>
            <a:ext cx="9056914" cy="4091333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Consider you uses cases.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dirty="0">
              <a:solidFill>
                <a:srgbClr val="262626"/>
              </a:solidFill>
              <a:latin typeface="intel-clear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Cores and Threads.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dirty="0">
              <a:solidFill>
                <a:srgbClr val="262626"/>
              </a:solidFill>
              <a:latin typeface="intel-clear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rgbClr val="262626"/>
                </a:solidFill>
                <a:effectLst/>
                <a:latin typeface="intel-clear"/>
              </a:rPr>
              <a:t>Clock Speed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dirty="0">
              <a:solidFill>
                <a:srgbClr val="262626"/>
              </a:solidFill>
              <a:latin typeface="intel-clear"/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262626"/>
                </a:solidFill>
                <a:latin typeface="intel-clear"/>
              </a:rPr>
              <a:t>Read/watch benchmarks and reviews.</a:t>
            </a:r>
            <a:endParaRPr lang="en-US" b="0" i="0" dirty="0">
              <a:solidFill>
                <a:srgbClr val="262626"/>
              </a:solidFill>
              <a:effectLst/>
              <a:latin typeface="intel-clear"/>
            </a:endParaRPr>
          </a:p>
        </p:txBody>
      </p:sp>
    </p:spTree>
    <p:extLst>
      <p:ext uri="{BB962C8B-B14F-4D97-AF65-F5344CB8AC3E}">
        <p14:creationId xmlns:p14="http://schemas.microsoft.com/office/powerpoint/2010/main" val="391209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is a CPU?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290E7FE-5B97-1120-D5B2-956302F69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561322"/>
            <a:ext cx="9144000" cy="3696478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/>
              <a:t>The electronic circuitry within a computer that carries out the instruction of a computer program by performing the basic arithmetic, logical, control and input/output (I/O) operations specified by the instructions.</a:t>
            </a:r>
          </a:p>
        </p:txBody>
      </p:sp>
    </p:spTree>
    <p:extLst>
      <p:ext uri="{BB962C8B-B14F-4D97-AF65-F5344CB8AC3E}">
        <p14:creationId xmlns:p14="http://schemas.microsoft.com/office/powerpoint/2010/main" val="2861087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are CPU Cores?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290E7FE-5B97-1120-D5B2-956302F69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561322"/>
            <a:ext cx="9056914" cy="3696478"/>
          </a:xfrm>
        </p:spPr>
        <p:txBody>
          <a:bodyPr/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The amount of “CPUs” on a CPU.</a:t>
            </a:r>
          </a:p>
          <a:p>
            <a:pPr algn="l"/>
            <a:endParaRPr lang="en-PH" dirty="0"/>
          </a:p>
          <a:p>
            <a:pPr algn="l"/>
            <a:endParaRPr lang="en-PH" dirty="0"/>
          </a:p>
        </p:txBody>
      </p:sp>
      <p:pic>
        <p:nvPicPr>
          <p:cNvPr id="8" name="Picture 7" descr="A close-up of a computer chip&#10;&#10;Description automatically generated with medium confidence">
            <a:extLst>
              <a:ext uri="{FF2B5EF4-FFF2-40B4-BE49-F238E27FC236}">
                <a16:creationId xmlns:a16="http://schemas.microsoft.com/office/drawing/2014/main" id="{5F13F6B1-EB1E-F667-AE3B-1449576791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170" y="2219578"/>
            <a:ext cx="4115272" cy="348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78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are CPU Cores?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290E7FE-5B97-1120-D5B2-956302F69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561322"/>
            <a:ext cx="9056914" cy="3696478"/>
          </a:xfrm>
        </p:spPr>
        <p:txBody>
          <a:bodyPr/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Before multi-core processors became widely used, motherboard manufacturers used to add multiple sockets for additional CPUs to add performance.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PH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This became too expensive to manufacture.</a:t>
            </a:r>
          </a:p>
        </p:txBody>
      </p:sp>
    </p:spTree>
    <p:extLst>
      <p:ext uri="{BB962C8B-B14F-4D97-AF65-F5344CB8AC3E}">
        <p14:creationId xmlns:p14="http://schemas.microsoft.com/office/powerpoint/2010/main" val="150054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are CPU Cores?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4E682DAF-3F8A-1E0F-DA57-DBDB9C5610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271" y="1522437"/>
            <a:ext cx="7359458" cy="413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096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are CPU Cores?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290E7FE-5B97-1120-D5B2-956302F69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561322"/>
            <a:ext cx="9056914" cy="3696478"/>
          </a:xfrm>
        </p:spPr>
        <p:txBody>
          <a:bodyPr/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With multi-core processors, instructions/tasks can be split between the cores and execute them simultaneously.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PH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PH" dirty="0"/>
              <a:t>Each core in a multi-core processor has a clock speed attributed to the CPU.</a:t>
            </a:r>
          </a:p>
        </p:txBody>
      </p:sp>
    </p:spTree>
    <p:extLst>
      <p:ext uri="{BB962C8B-B14F-4D97-AF65-F5344CB8AC3E}">
        <p14:creationId xmlns:p14="http://schemas.microsoft.com/office/powerpoint/2010/main" val="3353533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are CPU Threads?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sp>
        <p:nvSpPr>
          <p:cNvPr id="3" name="Subtitle 5">
            <a:extLst>
              <a:ext uri="{FF2B5EF4-FFF2-40B4-BE49-F238E27FC236}">
                <a16:creationId xmlns:a16="http://schemas.microsoft.com/office/drawing/2014/main" id="{806170C7-2587-766C-E2FB-CF429A3B38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395067"/>
            <a:ext cx="9144000" cy="3696478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/>
              <a:t>They are basically a virtual version of a CPU core.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/>
              <a:t>Allows a CPU core to switch to multiple tasks (multitasking).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81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302"/>
            <a:ext cx="9144000" cy="855727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Cores vs Threads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CTHASOPL</a:t>
            </a:r>
            <a:r>
              <a:rPr lang="en-PH" dirty="0"/>
              <a:t>	</a:t>
            </a:r>
          </a:p>
        </p:txBody>
      </p:sp>
      <p:pic>
        <p:nvPicPr>
          <p:cNvPr id="7" name="Picture 6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60EBB2D0-95EB-1D79-1831-DF77DA0B73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640" y="1320560"/>
            <a:ext cx="5544719" cy="369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2788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416</TotalTime>
  <Words>1028</Words>
  <Application>Microsoft Office PowerPoint</Application>
  <PresentationFormat>Widescreen</PresentationFormat>
  <Paragraphs>130</Paragraphs>
  <Slides>20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intel-clear</vt:lpstr>
      <vt:lpstr>Wingdings</vt:lpstr>
      <vt:lpstr>Office Theme</vt:lpstr>
      <vt:lpstr>Central Processing Unit</vt:lpstr>
      <vt:lpstr>Central Processing Unit</vt:lpstr>
      <vt:lpstr>What is a CPU?</vt:lpstr>
      <vt:lpstr>What are CPU Cores?</vt:lpstr>
      <vt:lpstr>What are CPU Cores?</vt:lpstr>
      <vt:lpstr>What are CPU Cores?</vt:lpstr>
      <vt:lpstr>What are CPU Cores?</vt:lpstr>
      <vt:lpstr>What are CPU Threads?</vt:lpstr>
      <vt:lpstr>Cores vs Threads</vt:lpstr>
      <vt:lpstr>Cores vs Threads</vt:lpstr>
      <vt:lpstr>More threads, faster?</vt:lpstr>
      <vt:lpstr>What is a CPU Clock Speed?</vt:lpstr>
      <vt:lpstr>Clock Cycle</vt:lpstr>
      <vt:lpstr>Clock Cycle</vt:lpstr>
      <vt:lpstr>Base and Boost Frequency</vt:lpstr>
      <vt:lpstr>Fewer Clock Cycles, less power, less heat</vt:lpstr>
      <vt:lpstr>What is CPU Cache?</vt:lpstr>
      <vt:lpstr>Why do CPUs need its own memory?</vt:lpstr>
      <vt:lpstr>L1, L2, L3 Cache</vt:lpstr>
      <vt:lpstr>How to pick the right CPU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SLY Ponio</cp:lastModifiedBy>
  <cp:revision>20</cp:revision>
  <dcterms:created xsi:type="dcterms:W3CDTF">2022-05-11T03:47:05Z</dcterms:created>
  <dcterms:modified xsi:type="dcterms:W3CDTF">2022-12-11T15:25:34Z</dcterms:modified>
</cp:coreProperties>
</file>

<file path=docProps/thumbnail.jpeg>
</file>